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png>
</file>

<file path=ppt/media/image2.jpeg>
</file>

<file path=ppt/media/image3.png>
</file>

<file path=ppt/media/image4.png>
</file>

<file path=ppt/media/image5.png>
</file>

<file path=ppt/media/image6.wmf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9144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2404534"/>
            <a:ext cx="5825202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4050834"/>
            <a:ext cx="5825202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470400"/>
            <a:ext cx="6447501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09600"/>
            <a:ext cx="6070601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3632200"/>
            <a:ext cx="5418393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470400"/>
            <a:ext cx="6447501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406403" y="79037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88655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931988"/>
            <a:ext cx="6447501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09600"/>
            <a:ext cx="6070601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4013200"/>
            <a:ext cx="6447502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406403" y="79037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88655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609600"/>
            <a:ext cx="644115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4013200"/>
            <a:ext cx="6447502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609600"/>
            <a:ext cx="978557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609600"/>
            <a:ext cx="5295113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700868"/>
            <a:ext cx="6447501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2160589"/>
            <a:ext cx="3138026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2160590"/>
            <a:ext cx="3138026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2160983"/>
            <a:ext cx="313921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737246"/>
            <a:ext cx="31392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2160983"/>
            <a:ext cx="313921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737246"/>
            <a:ext cx="313921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98604"/>
            <a:ext cx="2890896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514925"/>
            <a:ext cx="3385156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777069"/>
            <a:ext cx="2890896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800600"/>
            <a:ext cx="64475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609600"/>
            <a:ext cx="6447501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5367338"/>
            <a:ext cx="6447500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9144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2160590"/>
            <a:ext cx="6447501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6041363"/>
            <a:ext cx="6839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6041363"/>
            <a:ext cx="47232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6041363"/>
            <a:ext cx="512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Users\mark\Downloads\GitOne-master\GAAAAAAME(py)\data\f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4139952" y="5157192"/>
            <a:ext cx="40324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bg1"/>
                </a:solidFill>
              </a:rPr>
              <a:t>Автор</a:t>
            </a:r>
            <a:r>
              <a:rPr lang="en-US" sz="2800" b="1" dirty="0" smtClean="0">
                <a:solidFill>
                  <a:schemeClr val="bg1"/>
                </a:solidFill>
              </a:rPr>
              <a:t>:</a:t>
            </a:r>
            <a:r>
              <a:rPr lang="ru-RU" sz="2800" b="1" dirty="0" smtClean="0">
                <a:solidFill>
                  <a:schemeClr val="bg1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Каширский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	 </a:t>
            </a:r>
            <a:r>
              <a:rPr lang="ru-RU" sz="2800" b="1" dirty="0" smtClean="0">
                <a:solidFill>
                  <a:schemeClr val="bg1"/>
                </a:solidFill>
              </a:rPr>
              <a:t>  </a:t>
            </a:r>
            <a:r>
              <a:rPr lang="ru-RU" sz="2800" b="1" dirty="0" smtClean="0">
                <a:solidFill>
                  <a:srgbClr val="00B0F0"/>
                </a:solidFill>
              </a:rPr>
              <a:t>Марк</a:t>
            </a:r>
            <a:endParaRPr lang="ru-RU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14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0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105294" y="332656"/>
            <a:ext cx="29380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Сюжет</a:t>
            </a:r>
            <a:endParaRPr lang="ru-RU" sz="6600" dirty="0"/>
          </a:p>
        </p:txBody>
      </p:sp>
      <p:pic>
        <p:nvPicPr>
          <p:cNvPr id="2052" name="Picture 4" descr="C:\Yandex\GamePy\GAAAAAAME(py)\data\sho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326" y="3266403"/>
            <a:ext cx="1963959" cy="218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Yandex\GamePy\GAAAAAAME(py)\data\ball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832" y="3091861"/>
            <a:ext cx="670906" cy="67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Yandex\GamePy\GAAAAAAME(py)\data\ball4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5331" y="3091860"/>
            <a:ext cx="674277" cy="67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366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2" y="20425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489299" y="548680"/>
            <a:ext cx="215956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err="1" smtClean="0">
                <a:solidFill>
                  <a:schemeClr val="bg1"/>
                </a:solidFill>
              </a:rPr>
              <a:t>Геймплей</a:t>
            </a:r>
            <a:endParaRPr lang="ru-RU" sz="3200" dirty="0"/>
          </a:p>
        </p:txBody>
      </p:sp>
      <p:graphicFrame>
        <p:nvGraphicFramePr>
          <p:cNvPr id="5" name="Объект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069261"/>
              </p:ext>
            </p:extLst>
          </p:nvPr>
        </p:nvGraphicFramePr>
        <p:xfrm>
          <a:off x="2089536" y="2924944"/>
          <a:ext cx="4936649" cy="12321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Объект упаковщика для оболочки" showAsIcon="1" r:id="rId4" imgW="1958400" imgH="488520" progId="Package">
                  <p:embed/>
                </p:oleObj>
              </mc:Choice>
              <mc:Fallback>
                <p:oleObj name="Объект упаковщика для оболочки" showAsIcon="1" r:id="rId4" imgW="1958400" imgH="48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089536" y="2924944"/>
                        <a:ext cx="4936649" cy="12321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9297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2157013" y="634660"/>
            <a:ext cx="48253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Реализованные классы</a:t>
            </a:r>
            <a:endParaRPr lang="ru-RU" sz="3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72852" y="1300698"/>
            <a:ext cx="6627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Border(</a:t>
            </a:r>
            <a:r>
              <a:rPr lang="en-US" sz="2000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- стены</a:t>
            </a:r>
            <a:endParaRPr lang="ru-RU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01737" y="1918438"/>
            <a:ext cx="637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Back(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фон игры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01737" y="2472436"/>
            <a:ext cx="55199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Hero(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герой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587279" y="2876357"/>
            <a:ext cx="78094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AnimatedBall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вражеский </a:t>
            </a:r>
          </a:p>
          <a:p>
            <a:pPr algn="r"/>
            <a:r>
              <a:rPr lang="ru-RU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	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			шар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998645" y="3465362"/>
            <a:ext cx="70730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Bullet(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Снаряды главного героя (магические шарики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9146104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Прямоугольник 4"/>
          <p:cNvSpPr/>
          <p:nvPr/>
        </p:nvSpPr>
        <p:spPr>
          <a:xfrm>
            <a:off x="3695700" y="575570"/>
            <a:ext cx="175721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Выводы</a:t>
            </a:r>
            <a:endParaRPr lang="ru-RU" sz="3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556219" y="2348880"/>
            <a:ext cx="803617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000" b="1" dirty="0" smtClean="0">
                <a:solidFill>
                  <a:schemeClr val="bg1"/>
                </a:solidFill>
              </a:rPr>
              <a:t>Игра трудная, можно запускать </a:t>
            </a:r>
            <a:r>
              <a:rPr lang="ru-RU" sz="2000" b="1" dirty="0" err="1" smtClean="0">
                <a:solidFill>
                  <a:schemeClr val="bg1"/>
                </a:solidFill>
              </a:rPr>
              <a:t>киберспортивную</a:t>
            </a:r>
            <a:r>
              <a:rPr lang="ru-RU" sz="2000" b="1" dirty="0" smtClean="0">
                <a:solidFill>
                  <a:schemeClr val="bg1"/>
                </a:solidFill>
              </a:rPr>
              <a:t> дисциплину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245" y="-16800"/>
            <a:ext cx="9172245" cy="68747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https://avatars.mds.yandex.net/get-yapic/25817/nf6P5kW0iXRcBY5Y4dEHV6dCSA0-1/islands-middl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8424" y="3228974"/>
            <a:ext cx="708829" cy="708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423194" y="2348880"/>
            <a:ext cx="2236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000" b="1" dirty="0" smtClean="0">
                <a:solidFill>
                  <a:srgbClr val="FF0000"/>
                </a:solidFill>
              </a:rPr>
              <a:t>Спасибо</a:t>
            </a:r>
            <a:endParaRPr lang="ru-RU" sz="4000" dirty="0">
              <a:solidFill>
                <a:srgbClr val="FF0000"/>
              </a:solidFill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2761248" y="3937804"/>
            <a:ext cx="366318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b="1" dirty="0" smtClean="0">
                <a:solidFill>
                  <a:srgbClr val="00FFFF"/>
                </a:solidFill>
              </a:rPr>
              <a:t>За внимание</a:t>
            </a:r>
            <a:endParaRPr lang="ru-RU" sz="4400" dirty="0">
              <a:solidFill>
                <a:srgbClr val="00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767</TotalTime>
  <Words>45</Words>
  <Application>Microsoft Office PowerPoint</Application>
  <PresentationFormat>Экран (4:3)</PresentationFormat>
  <Paragraphs>15</Paragraphs>
  <Slides>6</Slides>
  <Notes>0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8" baseType="lpstr">
      <vt:lpstr>Тема1</vt:lpstr>
      <vt:lpstr>Пакет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mark kashirski</dc:creator>
  <cp:lastModifiedBy>mark kashirski</cp:lastModifiedBy>
  <cp:revision>8</cp:revision>
  <dcterms:created xsi:type="dcterms:W3CDTF">2020-01-10T20:35:57Z</dcterms:created>
  <dcterms:modified xsi:type="dcterms:W3CDTF">2020-01-11T09:44:27Z</dcterms:modified>
</cp:coreProperties>
</file>

<file path=docProps/thumbnail.jpeg>
</file>